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257" r:id="rId2"/>
    <p:sldId id="278" r:id="rId3"/>
    <p:sldId id="262" r:id="rId4"/>
    <p:sldId id="263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80" r:id="rId17"/>
    <p:sldId id="300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9BD2"/>
    <a:srgbClr val="C9F1FF"/>
    <a:srgbClr val="33CCFF"/>
    <a:srgbClr val="C9E9F1"/>
    <a:srgbClr val="E1F7FF"/>
    <a:srgbClr val="0000FF"/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40" autoAdjust="0"/>
  </p:normalViewPr>
  <p:slideViewPr>
    <p:cSldViewPr>
      <p:cViewPr varScale="1">
        <p:scale>
          <a:sx n="66" d="100"/>
          <a:sy n="66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4" Type="http://schemas.openxmlformats.org/officeDocument/2006/relationships/image" Target="../media/image15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4" Type="http://schemas.openxmlformats.org/officeDocument/2006/relationships/image" Target="../media/image1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50DA7-8278-455A-BA92-6BB4D2384828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87D809-0D3C-4E63-B88A-FA7CD0FFCACA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৩০ মে ১৯৮১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263ED15-A079-4379-8B04-04DA9F6BE313}" type="parTrans" cxnId="{9BC0E72E-4C53-450B-80C7-FB1E4D3AFBAB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0971FEE-FC7F-4284-BFE6-8490F6D44CD7}" type="sibTrans" cxnId="{9BC0E72E-4C53-450B-80C7-FB1E4D3AFBAB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876EA76-B477-4563-AD04-A401AED58F06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জেনারেল জিয়াউর রহমান নিহত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96F0402-0FEB-46EF-9AAA-A92C8EEFEC13}" type="parTrans" cxnId="{235127D6-F216-425C-9F28-9BDF6A8D7168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09057EC-0AD8-4701-BE89-6BE7B39CBF80}" type="sibTrans" cxnId="{235127D6-F216-425C-9F28-9BDF6A8D7168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F052E95-63A4-4DE8-B21C-C94ECBE109AF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উপ-রাষ্ট্রপতি বিচারপতি আবদুস সাত্তার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1776463-CE7F-43CC-9C27-09E084FF8678}" type="parTrans" cxnId="{3E6D317D-8458-45B0-B7BB-8A7E1607CCF1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AC5E3BB-1C59-417F-98DD-5B86A712C2FF}" type="sibTrans" cxnId="{3E6D317D-8458-45B0-B7BB-8A7E1607CCF1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7BA044C-CCF8-4198-83D1-D2632A9DF37F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রাষ্ট্রপতি হিসেবে দায়িত্ব গ্রহণ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D812312-938F-4F18-9455-B5352C7F6B85}" type="parTrans" cxnId="{25C4F0F6-98FD-403A-BF87-7D46FC9211B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DFC6AAD-F8FA-45D5-9F4C-8D5055E16FF6}" type="sibTrans" cxnId="{25C4F0F6-98FD-403A-BF87-7D46FC9211B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BB98F2D-B3AB-4087-AF66-80E14759296E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জেনারেল হুসেইন মুহাম্মদ এরশাদ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285B255-B77D-4290-B130-86108D193C0F}" type="parTrans" cxnId="{BDFAB6BA-C940-44A2-A717-E2ADE9D97059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95B20A-45FC-4CFA-AD3F-D8A8069603C7}" type="sibTrans" cxnId="{BDFAB6BA-C940-44A2-A717-E2ADE9D97059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7273E9D-555C-48E3-B06F-1A778E2E64FA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সেনাবাহিনীর চিফ অব স্টাফ ছিলেন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D911D02-C433-40C3-BC84-6EF4522D20AC}" type="parTrans" cxnId="{813BFE24-FD55-4C24-A590-7B5808A98712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C8F118E-2E85-4A9D-A86A-BC90E32B4943}" type="sibTrans" cxnId="{813BFE24-FD55-4C24-A590-7B5808A98712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99672F0-8304-4E78-B644-58A8FF3B68B0}" type="pres">
      <dgm:prSet presAssocID="{14550DA7-8278-455A-BA92-6BB4D23848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880E7F-EE09-4DCE-8B3C-BE958D503258}" type="pres">
      <dgm:prSet presAssocID="{7E87D809-0D3C-4E63-B88A-FA7CD0FFCACA}" presName="comp" presStyleCnt="0"/>
      <dgm:spPr/>
    </dgm:pt>
    <dgm:pt modelId="{184C89B5-DE07-4524-BA3D-2DDDF5B15086}" type="pres">
      <dgm:prSet presAssocID="{7E87D809-0D3C-4E63-B88A-FA7CD0FFCACA}" presName="box" presStyleLbl="node1" presStyleIdx="0" presStyleCnt="3"/>
      <dgm:spPr/>
      <dgm:t>
        <a:bodyPr/>
        <a:lstStyle/>
        <a:p>
          <a:endParaRPr lang="en-US"/>
        </a:p>
      </dgm:t>
    </dgm:pt>
    <dgm:pt modelId="{57A2FCF4-EA77-4692-9DAC-78585B404A2C}" type="pres">
      <dgm:prSet presAssocID="{7E87D809-0D3C-4E63-B88A-FA7CD0FFCAC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D46CC66-A519-42FB-BDD6-F6851D8862F4}" type="pres">
      <dgm:prSet presAssocID="{7E87D809-0D3C-4E63-B88A-FA7CD0FFCAC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443F6-C5CD-498F-9D8B-E1D241753121}" type="pres">
      <dgm:prSet presAssocID="{D0971FEE-FC7F-4284-BFE6-8490F6D44CD7}" presName="spacer" presStyleCnt="0"/>
      <dgm:spPr/>
    </dgm:pt>
    <dgm:pt modelId="{8F455213-418C-4E09-BDBE-8E1A42515B66}" type="pres">
      <dgm:prSet presAssocID="{1F052E95-63A4-4DE8-B21C-C94ECBE109AF}" presName="comp" presStyleCnt="0"/>
      <dgm:spPr/>
    </dgm:pt>
    <dgm:pt modelId="{EA5839B9-807A-495B-9923-A26D822130AA}" type="pres">
      <dgm:prSet presAssocID="{1F052E95-63A4-4DE8-B21C-C94ECBE109AF}" presName="box" presStyleLbl="node1" presStyleIdx="1" presStyleCnt="3"/>
      <dgm:spPr/>
      <dgm:t>
        <a:bodyPr/>
        <a:lstStyle/>
        <a:p>
          <a:endParaRPr lang="en-US"/>
        </a:p>
      </dgm:t>
    </dgm:pt>
    <dgm:pt modelId="{BDB16850-CEA1-451C-BAAA-5FD058630ED9}" type="pres">
      <dgm:prSet presAssocID="{1F052E95-63A4-4DE8-B21C-C94ECBE109AF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7627EC30-15A1-45A6-A501-ECB81FF9FFFC}" type="pres">
      <dgm:prSet presAssocID="{1F052E95-63A4-4DE8-B21C-C94ECBE109A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CEB25-8C4E-4598-9DBB-76F692700538}" type="pres">
      <dgm:prSet presAssocID="{2AC5E3BB-1C59-417F-98DD-5B86A712C2FF}" presName="spacer" presStyleCnt="0"/>
      <dgm:spPr/>
    </dgm:pt>
    <dgm:pt modelId="{5833D18F-BF85-4ED6-A8C2-A38F06D221F2}" type="pres">
      <dgm:prSet presAssocID="{2BB98F2D-B3AB-4087-AF66-80E14759296E}" presName="comp" presStyleCnt="0"/>
      <dgm:spPr/>
    </dgm:pt>
    <dgm:pt modelId="{EE9C527A-4062-4C59-9D63-8D29C19207F7}" type="pres">
      <dgm:prSet presAssocID="{2BB98F2D-B3AB-4087-AF66-80E14759296E}" presName="box" presStyleLbl="node1" presStyleIdx="2" presStyleCnt="3"/>
      <dgm:spPr/>
      <dgm:t>
        <a:bodyPr/>
        <a:lstStyle/>
        <a:p>
          <a:endParaRPr lang="en-US"/>
        </a:p>
      </dgm:t>
    </dgm:pt>
    <dgm:pt modelId="{9274A4F3-9F9F-4F6A-AFEA-97ABC80613FE}" type="pres">
      <dgm:prSet presAssocID="{2BB98F2D-B3AB-4087-AF66-80E14759296E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AD4D4C53-7BCB-43C6-96B6-59178D7F6F06}" type="pres">
      <dgm:prSet presAssocID="{2BB98F2D-B3AB-4087-AF66-80E14759296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1EA38-F68A-4582-BDAE-7A09A72A672B}" type="presOf" srcId="{37273E9D-555C-48E3-B06F-1A778E2E64FA}" destId="{EE9C527A-4062-4C59-9D63-8D29C19207F7}" srcOrd="0" destOrd="1" presId="urn:microsoft.com/office/officeart/2005/8/layout/vList4"/>
    <dgm:cxn modelId="{9746857B-EDDB-405F-B765-26BFF91EDF4D}" type="presOf" srcId="{D7BA044C-CCF8-4198-83D1-D2632A9DF37F}" destId="{EA5839B9-807A-495B-9923-A26D822130AA}" srcOrd="0" destOrd="1" presId="urn:microsoft.com/office/officeart/2005/8/layout/vList4"/>
    <dgm:cxn modelId="{E8B8CEF9-6434-489F-B7B2-2DC3E0F825F9}" type="presOf" srcId="{2BB98F2D-B3AB-4087-AF66-80E14759296E}" destId="{AD4D4C53-7BCB-43C6-96B6-59178D7F6F06}" srcOrd="1" destOrd="0" presId="urn:microsoft.com/office/officeart/2005/8/layout/vList4"/>
    <dgm:cxn modelId="{235127D6-F216-425C-9F28-9BDF6A8D7168}" srcId="{7E87D809-0D3C-4E63-B88A-FA7CD0FFCACA}" destId="{E876EA76-B477-4563-AD04-A401AED58F06}" srcOrd="0" destOrd="0" parTransId="{296F0402-0FEB-46EF-9AAA-A92C8EEFEC13}" sibTransId="{709057EC-0AD8-4701-BE89-6BE7B39CBF80}"/>
    <dgm:cxn modelId="{3E6D317D-8458-45B0-B7BB-8A7E1607CCF1}" srcId="{14550DA7-8278-455A-BA92-6BB4D2384828}" destId="{1F052E95-63A4-4DE8-B21C-C94ECBE109AF}" srcOrd="1" destOrd="0" parTransId="{01776463-CE7F-43CC-9C27-09E084FF8678}" sibTransId="{2AC5E3BB-1C59-417F-98DD-5B86A712C2FF}"/>
    <dgm:cxn modelId="{0CC46F3E-20C3-480F-9A66-FB8C19A8785D}" type="presOf" srcId="{D7BA044C-CCF8-4198-83D1-D2632A9DF37F}" destId="{7627EC30-15A1-45A6-A501-ECB81FF9FFFC}" srcOrd="1" destOrd="1" presId="urn:microsoft.com/office/officeart/2005/8/layout/vList4"/>
    <dgm:cxn modelId="{9BC0E72E-4C53-450B-80C7-FB1E4D3AFBAB}" srcId="{14550DA7-8278-455A-BA92-6BB4D2384828}" destId="{7E87D809-0D3C-4E63-B88A-FA7CD0FFCACA}" srcOrd="0" destOrd="0" parTransId="{E263ED15-A079-4379-8B04-04DA9F6BE313}" sibTransId="{D0971FEE-FC7F-4284-BFE6-8490F6D44CD7}"/>
    <dgm:cxn modelId="{FFAF225C-CFD4-47D6-ACD8-3CA5208F42BF}" type="presOf" srcId="{14550DA7-8278-455A-BA92-6BB4D2384828}" destId="{899672F0-8304-4E78-B644-58A8FF3B68B0}" srcOrd="0" destOrd="0" presId="urn:microsoft.com/office/officeart/2005/8/layout/vList4"/>
    <dgm:cxn modelId="{7D6AE6F0-3572-4874-AC2F-73C92A1BCAA7}" type="presOf" srcId="{E876EA76-B477-4563-AD04-A401AED58F06}" destId="{184C89B5-DE07-4524-BA3D-2DDDF5B15086}" srcOrd="0" destOrd="1" presId="urn:microsoft.com/office/officeart/2005/8/layout/vList4"/>
    <dgm:cxn modelId="{813BFE24-FD55-4C24-A590-7B5808A98712}" srcId="{2BB98F2D-B3AB-4087-AF66-80E14759296E}" destId="{37273E9D-555C-48E3-B06F-1A778E2E64FA}" srcOrd="0" destOrd="0" parTransId="{5D911D02-C433-40C3-BC84-6EF4522D20AC}" sibTransId="{4C8F118E-2E85-4A9D-A86A-BC90E32B4943}"/>
    <dgm:cxn modelId="{72281E67-86BC-43F9-8515-1FC15CDCAF6C}" type="presOf" srcId="{1F052E95-63A4-4DE8-B21C-C94ECBE109AF}" destId="{EA5839B9-807A-495B-9923-A26D822130AA}" srcOrd="0" destOrd="0" presId="urn:microsoft.com/office/officeart/2005/8/layout/vList4"/>
    <dgm:cxn modelId="{DAF93515-37A7-4251-8DF6-335FDF040315}" type="presOf" srcId="{2BB98F2D-B3AB-4087-AF66-80E14759296E}" destId="{EE9C527A-4062-4C59-9D63-8D29C19207F7}" srcOrd="0" destOrd="0" presId="urn:microsoft.com/office/officeart/2005/8/layout/vList4"/>
    <dgm:cxn modelId="{E0CFB6C4-4D85-4300-B30B-6C8603202406}" type="presOf" srcId="{1F052E95-63A4-4DE8-B21C-C94ECBE109AF}" destId="{7627EC30-15A1-45A6-A501-ECB81FF9FFFC}" srcOrd="1" destOrd="0" presId="urn:microsoft.com/office/officeart/2005/8/layout/vList4"/>
    <dgm:cxn modelId="{6DDE9664-8618-4716-8D12-84A2E872DACA}" type="presOf" srcId="{7E87D809-0D3C-4E63-B88A-FA7CD0FFCACA}" destId="{4D46CC66-A519-42FB-BDD6-F6851D8862F4}" srcOrd="1" destOrd="0" presId="urn:microsoft.com/office/officeart/2005/8/layout/vList4"/>
    <dgm:cxn modelId="{38D4166B-A5A5-4B1C-95D8-9D66054280FF}" type="presOf" srcId="{E876EA76-B477-4563-AD04-A401AED58F06}" destId="{4D46CC66-A519-42FB-BDD6-F6851D8862F4}" srcOrd="1" destOrd="1" presId="urn:microsoft.com/office/officeart/2005/8/layout/vList4"/>
    <dgm:cxn modelId="{AF340BD7-086B-48AF-A0B0-CEDF1BE4DBFE}" type="presOf" srcId="{37273E9D-555C-48E3-B06F-1A778E2E64FA}" destId="{AD4D4C53-7BCB-43C6-96B6-59178D7F6F06}" srcOrd="1" destOrd="1" presId="urn:microsoft.com/office/officeart/2005/8/layout/vList4"/>
    <dgm:cxn modelId="{184BC818-57B8-4876-BB79-B51BCF4CF8BA}" type="presOf" srcId="{7E87D809-0D3C-4E63-B88A-FA7CD0FFCACA}" destId="{184C89B5-DE07-4524-BA3D-2DDDF5B15086}" srcOrd="0" destOrd="0" presId="urn:microsoft.com/office/officeart/2005/8/layout/vList4"/>
    <dgm:cxn modelId="{25C4F0F6-98FD-403A-BF87-7D46FC9211B7}" srcId="{1F052E95-63A4-4DE8-B21C-C94ECBE109AF}" destId="{D7BA044C-CCF8-4198-83D1-D2632A9DF37F}" srcOrd="0" destOrd="0" parTransId="{7D812312-938F-4F18-9455-B5352C7F6B85}" sibTransId="{EDFC6AAD-F8FA-45D5-9F4C-8D5055E16FF6}"/>
    <dgm:cxn modelId="{BDFAB6BA-C940-44A2-A717-E2ADE9D97059}" srcId="{14550DA7-8278-455A-BA92-6BB4D2384828}" destId="{2BB98F2D-B3AB-4087-AF66-80E14759296E}" srcOrd="2" destOrd="0" parTransId="{2285B255-B77D-4290-B130-86108D193C0F}" sibTransId="{2895B20A-45FC-4CFA-AD3F-D8A8069603C7}"/>
    <dgm:cxn modelId="{BE1B4D1B-D219-4BF4-BD9A-2CEA18C74F41}" type="presParOf" srcId="{899672F0-8304-4E78-B644-58A8FF3B68B0}" destId="{27880E7F-EE09-4DCE-8B3C-BE958D503258}" srcOrd="0" destOrd="0" presId="urn:microsoft.com/office/officeart/2005/8/layout/vList4"/>
    <dgm:cxn modelId="{9F42B07B-84EC-4035-8835-D23AD5064D3C}" type="presParOf" srcId="{27880E7F-EE09-4DCE-8B3C-BE958D503258}" destId="{184C89B5-DE07-4524-BA3D-2DDDF5B15086}" srcOrd="0" destOrd="0" presId="urn:microsoft.com/office/officeart/2005/8/layout/vList4"/>
    <dgm:cxn modelId="{B516CD4F-424B-4C6F-9AAD-5DF7D11FDD1E}" type="presParOf" srcId="{27880E7F-EE09-4DCE-8B3C-BE958D503258}" destId="{57A2FCF4-EA77-4692-9DAC-78585B404A2C}" srcOrd="1" destOrd="0" presId="urn:microsoft.com/office/officeart/2005/8/layout/vList4"/>
    <dgm:cxn modelId="{8148F287-E5D0-454B-A955-2ADC34B212AA}" type="presParOf" srcId="{27880E7F-EE09-4DCE-8B3C-BE958D503258}" destId="{4D46CC66-A519-42FB-BDD6-F6851D8862F4}" srcOrd="2" destOrd="0" presId="urn:microsoft.com/office/officeart/2005/8/layout/vList4"/>
    <dgm:cxn modelId="{462A4DC3-7E3C-4A1E-A61D-2F68225FD79E}" type="presParOf" srcId="{899672F0-8304-4E78-B644-58A8FF3B68B0}" destId="{F46443F6-C5CD-498F-9D8B-E1D241753121}" srcOrd="1" destOrd="0" presId="urn:microsoft.com/office/officeart/2005/8/layout/vList4"/>
    <dgm:cxn modelId="{54314A2D-0153-4F1D-8C7A-36C1B3F1B9B3}" type="presParOf" srcId="{899672F0-8304-4E78-B644-58A8FF3B68B0}" destId="{8F455213-418C-4E09-BDBE-8E1A42515B66}" srcOrd="2" destOrd="0" presId="urn:microsoft.com/office/officeart/2005/8/layout/vList4"/>
    <dgm:cxn modelId="{88D1B89C-83D2-4E73-9E67-1CC4425D04F8}" type="presParOf" srcId="{8F455213-418C-4E09-BDBE-8E1A42515B66}" destId="{EA5839B9-807A-495B-9923-A26D822130AA}" srcOrd="0" destOrd="0" presId="urn:microsoft.com/office/officeart/2005/8/layout/vList4"/>
    <dgm:cxn modelId="{C5E1E4C4-3B33-412F-959C-BA931874A9B6}" type="presParOf" srcId="{8F455213-418C-4E09-BDBE-8E1A42515B66}" destId="{BDB16850-CEA1-451C-BAAA-5FD058630ED9}" srcOrd="1" destOrd="0" presId="urn:microsoft.com/office/officeart/2005/8/layout/vList4"/>
    <dgm:cxn modelId="{E83062EE-F444-445A-BEFF-6AB066548092}" type="presParOf" srcId="{8F455213-418C-4E09-BDBE-8E1A42515B66}" destId="{7627EC30-15A1-45A6-A501-ECB81FF9FFFC}" srcOrd="2" destOrd="0" presId="urn:microsoft.com/office/officeart/2005/8/layout/vList4"/>
    <dgm:cxn modelId="{7C748C09-90BB-4A19-95FC-A4830EEA32E0}" type="presParOf" srcId="{899672F0-8304-4E78-B644-58A8FF3B68B0}" destId="{914CEB25-8C4E-4598-9DBB-76F692700538}" srcOrd="3" destOrd="0" presId="urn:microsoft.com/office/officeart/2005/8/layout/vList4"/>
    <dgm:cxn modelId="{58EB92CF-FE5E-4138-B32F-4C5948F6F6E5}" type="presParOf" srcId="{899672F0-8304-4E78-B644-58A8FF3B68B0}" destId="{5833D18F-BF85-4ED6-A8C2-A38F06D221F2}" srcOrd="4" destOrd="0" presId="urn:microsoft.com/office/officeart/2005/8/layout/vList4"/>
    <dgm:cxn modelId="{A941C00A-4FBC-431D-BFD8-8F91A1220FC2}" type="presParOf" srcId="{5833D18F-BF85-4ED6-A8C2-A38F06D221F2}" destId="{EE9C527A-4062-4C59-9D63-8D29C19207F7}" srcOrd="0" destOrd="0" presId="urn:microsoft.com/office/officeart/2005/8/layout/vList4"/>
    <dgm:cxn modelId="{66B510A6-6C55-4987-AE97-EDA9E4F82EAF}" type="presParOf" srcId="{5833D18F-BF85-4ED6-A8C2-A38F06D221F2}" destId="{9274A4F3-9F9F-4F6A-AFEA-97ABC80613FE}" srcOrd="1" destOrd="0" presId="urn:microsoft.com/office/officeart/2005/8/layout/vList4"/>
    <dgm:cxn modelId="{73582BF2-4921-43A3-BCCA-1F082B81EFC4}" type="presParOf" srcId="{5833D18F-BF85-4ED6-A8C2-A38F06D221F2}" destId="{AD4D4C53-7BCB-43C6-96B6-59178D7F6F0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E81B5-640E-4AFD-BDF9-C1AF5B7C783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E069C-0977-425A-837B-18925DC0AF41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১৫ নভেম্বর ১৯৮১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D194498-AD42-41C5-97C6-B0652986B4FE}" type="parTrans" cxnId="{CA1DD55F-FCB5-4A08-A1E7-330BDDAE6D5B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223A019-7F42-4897-A96B-6C5564420F0D}" type="sibTrans" cxnId="{CA1DD55F-FCB5-4A08-A1E7-330BDDAE6D5B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C0FD72-F165-4995-905A-D26591A7B0FE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বিচারপতি আবদুস সাত্তার নির্বাচনে জয়লাভ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0A703F1-21E5-4E42-8E0C-DB0F3677F6A8}" type="parTrans" cxnId="{D6CC0DE1-8CC7-410D-B145-114A9293FC21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BDCBF76-8E96-4E6A-8262-C96A1605BC50}" type="sibTrans" cxnId="{D6CC0DE1-8CC7-410D-B145-114A9293FC21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EBCD3A5-835D-4284-934F-3B37BA6CD453}">
      <dgm:prSet phldrT="[Text]" custT="1"/>
      <dgm:spPr/>
      <dgm:t>
        <a:bodyPr/>
        <a:lstStyle/>
        <a:p>
          <a:pPr algn="l"/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২৪ মার্চ ১৯৮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2</a:t>
          </a:r>
          <a:endParaRPr lang="bn-BD" sz="3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just"/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জেনারেল হুসেইন মুহাম্মদ এরশাদ সামরিক আইন জারি করে সাত্তার সরকারকে অপসারণ ও রাজনৈতিক কার্যক্রম নিষিদ্ধ করে</a:t>
          </a:r>
        </a:p>
      </dgm:t>
    </dgm:pt>
    <dgm:pt modelId="{17508D82-5372-41E6-B951-43EA153E7BBC}" type="parTrans" cxnId="{72C9F919-AFA6-4D22-A972-03F99CBBBDC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17B73D6-5061-4412-BC60-C9167D69CB22}" type="sibTrans" cxnId="{72C9F919-AFA6-4D22-A972-03F99CBBBDC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C464F4E-39A5-42AC-88B8-AA80C14A9757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সংবাদপত্রের স্বাধীনতা হরণ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F638A5D-6AB2-4667-99FE-3B8B4C04B65C}" type="parTrans" cxnId="{E3A9E2CB-B87F-471E-83C2-8402DFA41A13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6FFF9AF-9BFE-4DD8-A9D1-BD870DE1363E}" type="sibTrans" cxnId="{E3A9E2CB-B87F-471E-83C2-8402DFA41A13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F33A354-8D24-4114-A1EC-0B49EAB06DC1}" type="pres">
      <dgm:prSet presAssocID="{F7EE81B5-640E-4AFD-BDF9-C1AF5B7C783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F5437A-8F0C-4311-8250-C5EFD5FA904B}" type="pres">
      <dgm:prSet presAssocID="{746E069C-0977-425A-837B-18925DC0AF41}" presName="comp" presStyleCnt="0"/>
      <dgm:spPr/>
    </dgm:pt>
    <dgm:pt modelId="{E4851876-F6A6-4FF6-8A12-1CFC6DBB475B}" type="pres">
      <dgm:prSet presAssocID="{746E069C-0977-425A-837B-18925DC0AF41}" presName="box" presStyleLbl="node1" presStyleIdx="0" presStyleCnt="3"/>
      <dgm:spPr/>
      <dgm:t>
        <a:bodyPr/>
        <a:lstStyle/>
        <a:p>
          <a:endParaRPr lang="en-US"/>
        </a:p>
      </dgm:t>
    </dgm:pt>
    <dgm:pt modelId="{C09D3FE5-61DA-43BA-A804-DE45DBE8E9C4}" type="pres">
      <dgm:prSet presAssocID="{746E069C-0977-425A-837B-18925DC0AF41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62FF9C80-E23D-471C-A371-48C5F2CDE282}" type="pres">
      <dgm:prSet presAssocID="{746E069C-0977-425A-837B-18925DC0AF4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AE1A0-ABA8-46F0-9B3F-0E49949484C4}" type="pres">
      <dgm:prSet presAssocID="{C223A019-7F42-4897-A96B-6C5564420F0D}" presName="spacer" presStyleCnt="0"/>
      <dgm:spPr/>
    </dgm:pt>
    <dgm:pt modelId="{C79C380E-1283-48D0-BC78-5F939353F56A}" type="pres">
      <dgm:prSet presAssocID="{9EBCD3A5-835D-4284-934F-3B37BA6CD453}" presName="comp" presStyleCnt="0"/>
      <dgm:spPr/>
    </dgm:pt>
    <dgm:pt modelId="{EB92CA32-9E2A-4979-BC07-C13C076ABF93}" type="pres">
      <dgm:prSet presAssocID="{9EBCD3A5-835D-4284-934F-3B37BA6CD453}" presName="box" presStyleLbl="node1" presStyleIdx="1" presStyleCnt="3"/>
      <dgm:spPr/>
      <dgm:t>
        <a:bodyPr/>
        <a:lstStyle/>
        <a:p>
          <a:endParaRPr lang="en-US"/>
        </a:p>
      </dgm:t>
    </dgm:pt>
    <dgm:pt modelId="{47B74056-F226-44F8-8744-A484E6B146D6}" type="pres">
      <dgm:prSet presAssocID="{9EBCD3A5-835D-4284-934F-3B37BA6CD453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2D12C2C9-2908-44F5-B0DB-E15DB21A00B5}" type="pres">
      <dgm:prSet presAssocID="{9EBCD3A5-835D-4284-934F-3B37BA6CD45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535BF-B71C-495B-9CD6-EC1FFC08CC38}" type="pres">
      <dgm:prSet presAssocID="{617B73D6-5061-4412-BC60-C9167D69CB22}" presName="spacer" presStyleCnt="0"/>
      <dgm:spPr/>
    </dgm:pt>
    <dgm:pt modelId="{DD3EB0C1-BCEA-4BD9-8DD8-07928A2EDE51}" type="pres">
      <dgm:prSet presAssocID="{DC464F4E-39A5-42AC-88B8-AA80C14A9757}" presName="comp" presStyleCnt="0"/>
      <dgm:spPr/>
    </dgm:pt>
    <dgm:pt modelId="{142F9B34-0CB4-44D7-97D6-D11491E6470B}" type="pres">
      <dgm:prSet presAssocID="{DC464F4E-39A5-42AC-88B8-AA80C14A9757}" presName="box" presStyleLbl="node1" presStyleIdx="2" presStyleCnt="3"/>
      <dgm:spPr/>
      <dgm:t>
        <a:bodyPr/>
        <a:lstStyle/>
        <a:p>
          <a:endParaRPr lang="en-US"/>
        </a:p>
      </dgm:t>
    </dgm:pt>
    <dgm:pt modelId="{72B51F0B-4A86-453E-B9C8-D83F4D7A78A1}" type="pres">
      <dgm:prSet presAssocID="{DC464F4E-39A5-42AC-88B8-AA80C14A9757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AF25925C-CFD6-49E2-A010-097C6A4674AC}" type="pres">
      <dgm:prSet presAssocID="{DC464F4E-39A5-42AC-88B8-AA80C14A975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E1B4D4-609D-4D06-B305-4FB6F01D280B}" type="presOf" srcId="{5FC0FD72-F165-4995-905A-D26591A7B0FE}" destId="{E4851876-F6A6-4FF6-8A12-1CFC6DBB475B}" srcOrd="0" destOrd="1" presId="urn:microsoft.com/office/officeart/2005/8/layout/vList4"/>
    <dgm:cxn modelId="{CF8402E7-15EB-47FA-A3C7-23F515B4BF78}" type="presOf" srcId="{746E069C-0977-425A-837B-18925DC0AF41}" destId="{E4851876-F6A6-4FF6-8A12-1CFC6DBB475B}" srcOrd="0" destOrd="0" presId="urn:microsoft.com/office/officeart/2005/8/layout/vList4"/>
    <dgm:cxn modelId="{3C7A7260-0E49-4418-837F-639C017B297E}" type="presOf" srcId="{F7EE81B5-640E-4AFD-BDF9-C1AF5B7C783A}" destId="{2F33A354-8D24-4114-A1EC-0B49EAB06DC1}" srcOrd="0" destOrd="0" presId="urn:microsoft.com/office/officeart/2005/8/layout/vList4"/>
    <dgm:cxn modelId="{CA1DD55F-FCB5-4A08-A1E7-330BDDAE6D5B}" srcId="{F7EE81B5-640E-4AFD-BDF9-C1AF5B7C783A}" destId="{746E069C-0977-425A-837B-18925DC0AF41}" srcOrd="0" destOrd="0" parTransId="{7D194498-AD42-41C5-97C6-B0652986B4FE}" sibTransId="{C223A019-7F42-4897-A96B-6C5564420F0D}"/>
    <dgm:cxn modelId="{72C9F919-AFA6-4D22-A972-03F99CBBBDC5}" srcId="{F7EE81B5-640E-4AFD-BDF9-C1AF5B7C783A}" destId="{9EBCD3A5-835D-4284-934F-3B37BA6CD453}" srcOrd="1" destOrd="0" parTransId="{17508D82-5372-41E6-B951-43EA153E7BBC}" sibTransId="{617B73D6-5061-4412-BC60-C9167D69CB22}"/>
    <dgm:cxn modelId="{E4C9E2D1-526F-4A84-8536-C304A451E7C0}" type="presOf" srcId="{5FC0FD72-F165-4995-905A-D26591A7B0FE}" destId="{62FF9C80-E23D-471C-A371-48C5F2CDE282}" srcOrd="1" destOrd="1" presId="urn:microsoft.com/office/officeart/2005/8/layout/vList4"/>
    <dgm:cxn modelId="{CAD91DBC-3C2E-44F3-8B41-AD3D373D8A43}" type="presOf" srcId="{DC464F4E-39A5-42AC-88B8-AA80C14A9757}" destId="{142F9B34-0CB4-44D7-97D6-D11491E6470B}" srcOrd="0" destOrd="0" presId="urn:microsoft.com/office/officeart/2005/8/layout/vList4"/>
    <dgm:cxn modelId="{E3A9E2CB-B87F-471E-83C2-8402DFA41A13}" srcId="{F7EE81B5-640E-4AFD-BDF9-C1AF5B7C783A}" destId="{DC464F4E-39A5-42AC-88B8-AA80C14A9757}" srcOrd="2" destOrd="0" parTransId="{DF638A5D-6AB2-4667-99FE-3B8B4C04B65C}" sibTransId="{E6FFF9AF-9BFE-4DD8-A9D1-BD870DE1363E}"/>
    <dgm:cxn modelId="{986DBD75-BD08-4E8C-B997-F5E78CFD3E08}" type="presOf" srcId="{746E069C-0977-425A-837B-18925DC0AF41}" destId="{62FF9C80-E23D-471C-A371-48C5F2CDE282}" srcOrd="1" destOrd="0" presId="urn:microsoft.com/office/officeart/2005/8/layout/vList4"/>
    <dgm:cxn modelId="{D6CC0DE1-8CC7-410D-B145-114A9293FC21}" srcId="{746E069C-0977-425A-837B-18925DC0AF41}" destId="{5FC0FD72-F165-4995-905A-D26591A7B0FE}" srcOrd="0" destOrd="0" parTransId="{00A703F1-21E5-4E42-8E0C-DB0F3677F6A8}" sibTransId="{8BDCBF76-8E96-4E6A-8262-C96A1605BC50}"/>
    <dgm:cxn modelId="{7A5FAF7A-F965-4C1F-899C-2420A6AF0AE0}" type="presOf" srcId="{DC464F4E-39A5-42AC-88B8-AA80C14A9757}" destId="{AF25925C-CFD6-49E2-A010-097C6A4674AC}" srcOrd="1" destOrd="0" presId="urn:microsoft.com/office/officeart/2005/8/layout/vList4"/>
    <dgm:cxn modelId="{9F42C191-5182-4368-8DDD-B0C9841A027F}" type="presOf" srcId="{9EBCD3A5-835D-4284-934F-3B37BA6CD453}" destId="{2D12C2C9-2908-44F5-B0DB-E15DB21A00B5}" srcOrd="1" destOrd="0" presId="urn:microsoft.com/office/officeart/2005/8/layout/vList4"/>
    <dgm:cxn modelId="{470072EB-910A-4551-ABBC-2DD348972C7C}" type="presOf" srcId="{9EBCD3A5-835D-4284-934F-3B37BA6CD453}" destId="{EB92CA32-9E2A-4979-BC07-C13C076ABF93}" srcOrd="0" destOrd="0" presId="urn:microsoft.com/office/officeart/2005/8/layout/vList4"/>
    <dgm:cxn modelId="{95852E85-4148-40E2-8F7A-1FF7B4AFD7CE}" type="presParOf" srcId="{2F33A354-8D24-4114-A1EC-0B49EAB06DC1}" destId="{0CF5437A-8F0C-4311-8250-C5EFD5FA904B}" srcOrd="0" destOrd="0" presId="urn:microsoft.com/office/officeart/2005/8/layout/vList4"/>
    <dgm:cxn modelId="{C0306C8F-A0AB-436A-A3D6-EE122CF59CF6}" type="presParOf" srcId="{0CF5437A-8F0C-4311-8250-C5EFD5FA904B}" destId="{E4851876-F6A6-4FF6-8A12-1CFC6DBB475B}" srcOrd="0" destOrd="0" presId="urn:microsoft.com/office/officeart/2005/8/layout/vList4"/>
    <dgm:cxn modelId="{32D6C846-773E-4710-9BD6-4D58B01DFA4F}" type="presParOf" srcId="{0CF5437A-8F0C-4311-8250-C5EFD5FA904B}" destId="{C09D3FE5-61DA-43BA-A804-DE45DBE8E9C4}" srcOrd="1" destOrd="0" presId="urn:microsoft.com/office/officeart/2005/8/layout/vList4"/>
    <dgm:cxn modelId="{53E05BC0-E55D-46B2-A26F-0F52F8E099F6}" type="presParOf" srcId="{0CF5437A-8F0C-4311-8250-C5EFD5FA904B}" destId="{62FF9C80-E23D-471C-A371-48C5F2CDE282}" srcOrd="2" destOrd="0" presId="urn:microsoft.com/office/officeart/2005/8/layout/vList4"/>
    <dgm:cxn modelId="{E39DB789-DC6F-462F-95B2-A50E984B3E6E}" type="presParOf" srcId="{2F33A354-8D24-4114-A1EC-0B49EAB06DC1}" destId="{4CFAE1A0-ABA8-46F0-9B3F-0E49949484C4}" srcOrd="1" destOrd="0" presId="urn:microsoft.com/office/officeart/2005/8/layout/vList4"/>
    <dgm:cxn modelId="{08355778-C729-40BE-BF2A-F5DB53D7DBD5}" type="presParOf" srcId="{2F33A354-8D24-4114-A1EC-0B49EAB06DC1}" destId="{C79C380E-1283-48D0-BC78-5F939353F56A}" srcOrd="2" destOrd="0" presId="urn:microsoft.com/office/officeart/2005/8/layout/vList4"/>
    <dgm:cxn modelId="{385A4BC2-781F-478A-83EF-544C990C499B}" type="presParOf" srcId="{C79C380E-1283-48D0-BC78-5F939353F56A}" destId="{EB92CA32-9E2A-4979-BC07-C13C076ABF93}" srcOrd="0" destOrd="0" presId="urn:microsoft.com/office/officeart/2005/8/layout/vList4"/>
    <dgm:cxn modelId="{E8B461B8-7AF2-4111-9E31-96F2CA76FB0E}" type="presParOf" srcId="{C79C380E-1283-48D0-BC78-5F939353F56A}" destId="{47B74056-F226-44F8-8744-A484E6B146D6}" srcOrd="1" destOrd="0" presId="urn:microsoft.com/office/officeart/2005/8/layout/vList4"/>
    <dgm:cxn modelId="{90122F44-9209-437A-A77C-65C958C84958}" type="presParOf" srcId="{C79C380E-1283-48D0-BC78-5F939353F56A}" destId="{2D12C2C9-2908-44F5-B0DB-E15DB21A00B5}" srcOrd="2" destOrd="0" presId="urn:microsoft.com/office/officeart/2005/8/layout/vList4"/>
    <dgm:cxn modelId="{886A7E77-8A17-4011-993F-E0500BA65DC6}" type="presParOf" srcId="{2F33A354-8D24-4114-A1EC-0B49EAB06DC1}" destId="{D50535BF-B71C-495B-9CD6-EC1FFC08CC38}" srcOrd="3" destOrd="0" presId="urn:microsoft.com/office/officeart/2005/8/layout/vList4"/>
    <dgm:cxn modelId="{6DF4ABC9-57B7-4BB7-B5F1-D1428134E74B}" type="presParOf" srcId="{2F33A354-8D24-4114-A1EC-0B49EAB06DC1}" destId="{DD3EB0C1-BCEA-4BD9-8DD8-07928A2EDE51}" srcOrd="4" destOrd="0" presId="urn:microsoft.com/office/officeart/2005/8/layout/vList4"/>
    <dgm:cxn modelId="{A577413B-EF8C-4C12-AAA7-8891661459B2}" type="presParOf" srcId="{DD3EB0C1-BCEA-4BD9-8DD8-07928A2EDE51}" destId="{142F9B34-0CB4-44D7-97D6-D11491E6470B}" srcOrd="0" destOrd="0" presId="urn:microsoft.com/office/officeart/2005/8/layout/vList4"/>
    <dgm:cxn modelId="{BF6DC5CC-C983-4064-B9F4-7D2A11D6B689}" type="presParOf" srcId="{DD3EB0C1-BCEA-4BD9-8DD8-07928A2EDE51}" destId="{72B51F0B-4A86-453E-B9C8-D83F4D7A78A1}" srcOrd="1" destOrd="0" presId="urn:microsoft.com/office/officeart/2005/8/layout/vList4"/>
    <dgm:cxn modelId="{03C550C9-0F93-4852-881B-3E0189B4DAD4}" type="presParOf" srcId="{DD3EB0C1-BCEA-4BD9-8DD8-07928A2EDE51}" destId="{AF25925C-CFD6-49E2-A010-097C6A4674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7F58AA-262C-41A9-B318-7D63B923981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BACE06-7192-463E-9239-6E21AB96EB0F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জেনারেল হুসেইন মুহাম্মদ এরশাদ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469B42-A9A7-4D95-A4CB-34EED9568BC2}" type="parTrans" cxnId="{6ECF5105-2666-4BF6-A2D3-F945D5F07A8D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9B4247D-03A3-4362-B8C4-C2DC4EF7BE54}" type="sibTrans" cxnId="{6ECF5105-2666-4BF6-A2D3-F945D5F07A8D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5F93EBB-BC53-4790-A5FD-DBA3AE064963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সামরিক আইন প্রশাসক হন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F95D250-EAD8-4C46-96BB-43FC78C8C8FF}" type="parTrans" cxnId="{57E84C2C-3DA7-4C4F-9F7C-FC3E44D4D30E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EFD1403-2164-4AA9-BBE3-0563049CFB19}" type="sibTrans" cxnId="{57E84C2C-3DA7-4C4F-9F7C-FC3E44D4D30E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77B848D-9998-44F0-BDFC-3CB07F22D996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শেখ হাসিনা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1B1C529-D8A7-46D3-8B83-648D680EAD3F}" type="parTrans" cxnId="{ADD1D820-C8CF-4733-9023-BDD2F9A9CBA4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C4193B2-59B4-44B3-AC41-276EC3A325A0}" type="sibTrans" cxnId="{ADD1D820-C8CF-4733-9023-BDD2F9A9CBA4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34263BB-7F62-49E4-82B9-E266E7248170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কামাল হোসেন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40A8E69-8CB1-4C09-B0F0-A3FC784EAEFE}" type="parTrans" cxnId="{41F58672-E779-4007-BCA4-DBBB5060998F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86B5570-C80E-475B-8636-58CD0037B9ED}" type="sibTrans" cxnId="{41F58672-E779-4007-BCA4-DBBB5060998F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CFB07F7-3829-4D7B-825D-EC93E825123A}">
      <dgm:prSet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মোহাম্মদ ফরহাদ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936C9BF-F921-46E8-A3C4-EEF34E0FC9C7}" type="parTrans" cxnId="{8219B367-4927-453F-9C65-85CA6613CE7B}">
      <dgm:prSet/>
      <dgm:spPr/>
      <dgm:t>
        <a:bodyPr/>
        <a:lstStyle/>
        <a:p>
          <a:endParaRPr lang="en-US"/>
        </a:p>
      </dgm:t>
    </dgm:pt>
    <dgm:pt modelId="{DE3EBF5C-8E26-4D5B-9C26-5719D885172D}" type="sibTrans" cxnId="{8219B367-4927-453F-9C65-85CA6613CE7B}">
      <dgm:prSet/>
      <dgm:spPr/>
      <dgm:t>
        <a:bodyPr/>
        <a:lstStyle/>
        <a:p>
          <a:endParaRPr lang="en-US"/>
        </a:p>
      </dgm:t>
    </dgm:pt>
    <dgm:pt modelId="{6C5F2E8A-5E56-4C91-88CB-EC7AF56F1FAE}" type="pres">
      <dgm:prSet presAssocID="{997F58AA-262C-41A9-B318-7D63B92398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B9EAE0-3EC9-4B74-8E44-B4A9E333725B}" type="pres">
      <dgm:prSet presAssocID="{BFBACE06-7192-463E-9239-6E21AB96EB0F}" presName="comp" presStyleCnt="0"/>
      <dgm:spPr/>
    </dgm:pt>
    <dgm:pt modelId="{40E4BD42-8E24-4C02-B44A-CE4DA0F01545}" type="pres">
      <dgm:prSet presAssocID="{BFBACE06-7192-463E-9239-6E21AB96EB0F}" presName="box" presStyleLbl="node1" presStyleIdx="0" presStyleCnt="4"/>
      <dgm:spPr/>
      <dgm:t>
        <a:bodyPr/>
        <a:lstStyle/>
        <a:p>
          <a:endParaRPr lang="en-US"/>
        </a:p>
      </dgm:t>
    </dgm:pt>
    <dgm:pt modelId="{B2EE4256-93C0-4580-8C64-5092474FA43B}" type="pres">
      <dgm:prSet presAssocID="{BFBACE06-7192-463E-9239-6E21AB96EB0F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F6BC29A7-BDA5-4FF6-8B91-C466494B5187}" type="pres">
      <dgm:prSet presAssocID="{BFBACE06-7192-463E-9239-6E21AB96EB0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0F064-3845-4DEC-89FA-63180C72914D}" type="pres">
      <dgm:prSet presAssocID="{B9B4247D-03A3-4362-B8C4-C2DC4EF7BE54}" presName="spacer" presStyleCnt="0"/>
      <dgm:spPr/>
    </dgm:pt>
    <dgm:pt modelId="{1D0B5AAB-72A5-4BCB-A361-7307619F9D9D}" type="pres">
      <dgm:prSet presAssocID="{D77B848D-9998-44F0-BDFC-3CB07F22D996}" presName="comp" presStyleCnt="0"/>
      <dgm:spPr/>
    </dgm:pt>
    <dgm:pt modelId="{7BBB5CAB-3A3D-4031-85AF-3F92FEFA0368}" type="pres">
      <dgm:prSet presAssocID="{D77B848D-9998-44F0-BDFC-3CB07F22D996}" presName="box" presStyleLbl="node1" presStyleIdx="1" presStyleCnt="4"/>
      <dgm:spPr/>
      <dgm:t>
        <a:bodyPr/>
        <a:lstStyle/>
        <a:p>
          <a:endParaRPr lang="en-US"/>
        </a:p>
      </dgm:t>
    </dgm:pt>
    <dgm:pt modelId="{88AB861D-893C-4903-9E4C-C4C3EC882062}" type="pres">
      <dgm:prSet presAssocID="{D77B848D-9998-44F0-BDFC-3CB07F22D996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83531D04-BA96-4722-9401-20635D847592}" type="pres">
      <dgm:prSet presAssocID="{D77B848D-9998-44F0-BDFC-3CB07F22D99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9BA5C-A350-4717-8E77-EABBB94962A9}" type="pres">
      <dgm:prSet presAssocID="{8C4193B2-59B4-44B3-AC41-276EC3A325A0}" presName="spacer" presStyleCnt="0"/>
      <dgm:spPr/>
    </dgm:pt>
    <dgm:pt modelId="{DC229687-8F73-40A3-B0D4-367EB2404B19}" type="pres">
      <dgm:prSet presAssocID="{334263BB-7F62-49E4-82B9-E266E7248170}" presName="comp" presStyleCnt="0"/>
      <dgm:spPr/>
    </dgm:pt>
    <dgm:pt modelId="{A0D597FD-2F33-46BF-91C5-C2FE3924F506}" type="pres">
      <dgm:prSet presAssocID="{334263BB-7F62-49E4-82B9-E266E7248170}" presName="box" presStyleLbl="node1" presStyleIdx="2" presStyleCnt="4" custLinFactNeighborY="0"/>
      <dgm:spPr/>
      <dgm:t>
        <a:bodyPr/>
        <a:lstStyle/>
        <a:p>
          <a:endParaRPr lang="en-US"/>
        </a:p>
      </dgm:t>
    </dgm:pt>
    <dgm:pt modelId="{3DCB98FC-2136-435A-B4E7-1BBB8A60199F}" type="pres">
      <dgm:prSet presAssocID="{334263BB-7F62-49E4-82B9-E266E7248170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C38F9EDB-94FB-4B77-9C93-D81DD44694D0}" type="pres">
      <dgm:prSet presAssocID="{334263BB-7F62-49E4-82B9-E266E724817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57553-6FEA-4400-8B1F-F58C0933C5D1}" type="pres">
      <dgm:prSet presAssocID="{886B5570-C80E-475B-8636-58CD0037B9ED}" presName="spacer" presStyleCnt="0"/>
      <dgm:spPr/>
    </dgm:pt>
    <dgm:pt modelId="{D5FF5FE9-5DFC-4A04-A61A-3357500421BB}" type="pres">
      <dgm:prSet presAssocID="{BCFB07F7-3829-4D7B-825D-EC93E825123A}" presName="comp" presStyleCnt="0"/>
      <dgm:spPr/>
    </dgm:pt>
    <dgm:pt modelId="{B32FD60B-DC10-4975-A0C7-385950C92D50}" type="pres">
      <dgm:prSet presAssocID="{BCFB07F7-3829-4D7B-825D-EC93E825123A}" presName="box" presStyleLbl="node1" presStyleIdx="3" presStyleCnt="4"/>
      <dgm:spPr/>
      <dgm:t>
        <a:bodyPr/>
        <a:lstStyle/>
        <a:p>
          <a:endParaRPr lang="en-US"/>
        </a:p>
      </dgm:t>
    </dgm:pt>
    <dgm:pt modelId="{78D36F1F-767D-4CA5-B5CF-C56DF47791BF}" type="pres">
      <dgm:prSet presAssocID="{BCFB07F7-3829-4D7B-825D-EC93E825123A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  <dgm:pt modelId="{AB79B9BC-470E-49E6-8215-273586093708}" type="pres">
      <dgm:prSet presAssocID="{BCFB07F7-3829-4D7B-825D-EC93E825123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3B08AB-1030-42ED-9AFC-93F8D55240A1}" type="presOf" srcId="{D77B848D-9998-44F0-BDFC-3CB07F22D996}" destId="{7BBB5CAB-3A3D-4031-85AF-3F92FEFA0368}" srcOrd="0" destOrd="0" presId="urn:microsoft.com/office/officeart/2005/8/layout/vList4"/>
    <dgm:cxn modelId="{41F58672-E779-4007-BCA4-DBBB5060998F}" srcId="{997F58AA-262C-41A9-B318-7D63B9239816}" destId="{334263BB-7F62-49E4-82B9-E266E7248170}" srcOrd="2" destOrd="0" parTransId="{E40A8E69-8CB1-4C09-B0F0-A3FC784EAEFE}" sibTransId="{886B5570-C80E-475B-8636-58CD0037B9ED}"/>
    <dgm:cxn modelId="{6ECF5105-2666-4BF6-A2D3-F945D5F07A8D}" srcId="{997F58AA-262C-41A9-B318-7D63B9239816}" destId="{BFBACE06-7192-463E-9239-6E21AB96EB0F}" srcOrd="0" destOrd="0" parTransId="{BB469B42-A9A7-4D95-A4CB-34EED9568BC2}" sibTransId="{B9B4247D-03A3-4362-B8C4-C2DC4EF7BE54}"/>
    <dgm:cxn modelId="{821953FF-76BD-449C-BA7D-5A929D340D4B}" type="presOf" srcId="{334263BB-7F62-49E4-82B9-E266E7248170}" destId="{A0D597FD-2F33-46BF-91C5-C2FE3924F506}" srcOrd="0" destOrd="0" presId="urn:microsoft.com/office/officeart/2005/8/layout/vList4"/>
    <dgm:cxn modelId="{8219B367-4927-453F-9C65-85CA6613CE7B}" srcId="{997F58AA-262C-41A9-B318-7D63B9239816}" destId="{BCFB07F7-3829-4D7B-825D-EC93E825123A}" srcOrd="3" destOrd="0" parTransId="{7936C9BF-F921-46E8-A3C4-EEF34E0FC9C7}" sibTransId="{DE3EBF5C-8E26-4D5B-9C26-5719D885172D}"/>
    <dgm:cxn modelId="{E58E482B-8D20-4307-8E08-FD9E3EACBB0C}" type="presOf" srcId="{334263BB-7F62-49E4-82B9-E266E7248170}" destId="{C38F9EDB-94FB-4B77-9C93-D81DD44694D0}" srcOrd="1" destOrd="0" presId="urn:microsoft.com/office/officeart/2005/8/layout/vList4"/>
    <dgm:cxn modelId="{58B07D86-7202-407A-B6C7-DEB06A84FDE4}" type="presOf" srcId="{BCFB07F7-3829-4D7B-825D-EC93E825123A}" destId="{B32FD60B-DC10-4975-A0C7-385950C92D50}" srcOrd="0" destOrd="0" presId="urn:microsoft.com/office/officeart/2005/8/layout/vList4"/>
    <dgm:cxn modelId="{55558696-78F8-4859-99CC-3CAC495FADFE}" type="presOf" srcId="{D77B848D-9998-44F0-BDFC-3CB07F22D996}" destId="{83531D04-BA96-4722-9401-20635D847592}" srcOrd="1" destOrd="0" presId="urn:microsoft.com/office/officeart/2005/8/layout/vList4"/>
    <dgm:cxn modelId="{8F8A21F4-F561-4EB2-8163-624C748C71CC}" type="presOf" srcId="{E5F93EBB-BC53-4790-A5FD-DBA3AE064963}" destId="{40E4BD42-8E24-4C02-B44A-CE4DA0F01545}" srcOrd="0" destOrd="1" presId="urn:microsoft.com/office/officeart/2005/8/layout/vList4"/>
    <dgm:cxn modelId="{0D4EC51F-60B4-412A-9262-88CB7AD7E693}" type="presOf" srcId="{997F58AA-262C-41A9-B318-7D63B9239816}" destId="{6C5F2E8A-5E56-4C91-88CB-EC7AF56F1FAE}" srcOrd="0" destOrd="0" presId="urn:microsoft.com/office/officeart/2005/8/layout/vList4"/>
    <dgm:cxn modelId="{4F8129AE-72BA-41AF-A51D-476949E92135}" type="presOf" srcId="{E5F93EBB-BC53-4790-A5FD-DBA3AE064963}" destId="{F6BC29A7-BDA5-4FF6-8B91-C466494B5187}" srcOrd="1" destOrd="1" presId="urn:microsoft.com/office/officeart/2005/8/layout/vList4"/>
    <dgm:cxn modelId="{7FCDF6EA-B228-4B1B-827F-769AB4C74A58}" type="presOf" srcId="{BCFB07F7-3829-4D7B-825D-EC93E825123A}" destId="{AB79B9BC-470E-49E6-8215-273586093708}" srcOrd="1" destOrd="0" presId="urn:microsoft.com/office/officeart/2005/8/layout/vList4"/>
    <dgm:cxn modelId="{96CB86DB-2435-4A15-A16D-82555B5FCEBF}" type="presOf" srcId="{BFBACE06-7192-463E-9239-6E21AB96EB0F}" destId="{40E4BD42-8E24-4C02-B44A-CE4DA0F01545}" srcOrd="0" destOrd="0" presId="urn:microsoft.com/office/officeart/2005/8/layout/vList4"/>
    <dgm:cxn modelId="{57E84C2C-3DA7-4C4F-9F7C-FC3E44D4D30E}" srcId="{BFBACE06-7192-463E-9239-6E21AB96EB0F}" destId="{E5F93EBB-BC53-4790-A5FD-DBA3AE064963}" srcOrd="0" destOrd="0" parTransId="{EF95D250-EAD8-4C46-96BB-43FC78C8C8FF}" sibTransId="{9EFD1403-2164-4AA9-BBE3-0563049CFB19}"/>
    <dgm:cxn modelId="{706CA5BD-48E3-4978-9145-246360EC8C1A}" type="presOf" srcId="{BFBACE06-7192-463E-9239-6E21AB96EB0F}" destId="{F6BC29A7-BDA5-4FF6-8B91-C466494B5187}" srcOrd="1" destOrd="0" presId="urn:microsoft.com/office/officeart/2005/8/layout/vList4"/>
    <dgm:cxn modelId="{ADD1D820-C8CF-4733-9023-BDD2F9A9CBA4}" srcId="{997F58AA-262C-41A9-B318-7D63B9239816}" destId="{D77B848D-9998-44F0-BDFC-3CB07F22D996}" srcOrd="1" destOrd="0" parTransId="{41B1C529-D8A7-46D3-8B83-648D680EAD3F}" sibTransId="{8C4193B2-59B4-44B3-AC41-276EC3A325A0}"/>
    <dgm:cxn modelId="{0A06F623-EA3A-4DA7-A5FD-8F1304B84132}" type="presParOf" srcId="{6C5F2E8A-5E56-4C91-88CB-EC7AF56F1FAE}" destId="{58B9EAE0-3EC9-4B74-8E44-B4A9E333725B}" srcOrd="0" destOrd="0" presId="urn:microsoft.com/office/officeart/2005/8/layout/vList4"/>
    <dgm:cxn modelId="{70AFB8A1-192A-4BE1-A302-7E88AE7C6BEF}" type="presParOf" srcId="{58B9EAE0-3EC9-4B74-8E44-B4A9E333725B}" destId="{40E4BD42-8E24-4C02-B44A-CE4DA0F01545}" srcOrd="0" destOrd="0" presId="urn:microsoft.com/office/officeart/2005/8/layout/vList4"/>
    <dgm:cxn modelId="{DBE836F6-0A37-4E49-AE9D-788D2892AD42}" type="presParOf" srcId="{58B9EAE0-3EC9-4B74-8E44-B4A9E333725B}" destId="{B2EE4256-93C0-4580-8C64-5092474FA43B}" srcOrd="1" destOrd="0" presId="urn:microsoft.com/office/officeart/2005/8/layout/vList4"/>
    <dgm:cxn modelId="{36176E2D-7C70-478A-A236-1A651BC53E72}" type="presParOf" srcId="{58B9EAE0-3EC9-4B74-8E44-B4A9E333725B}" destId="{F6BC29A7-BDA5-4FF6-8B91-C466494B5187}" srcOrd="2" destOrd="0" presId="urn:microsoft.com/office/officeart/2005/8/layout/vList4"/>
    <dgm:cxn modelId="{E104B9A3-B727-4219-B7EC-878AE4F02FCF}" type="presParOf" srcId="{6C5F2E8A-5E56-4C91-88CB-EC7AF56F1FAE}" destId="{CB70F064-3845-4DEC-89FA-63180C72914D}" srcOrd="1" destOrd="0" presId="urn:microsoft.com/office/officeart/2005/8/layout/vList4"/>
    <dgm:cxn modelId="{39FBD826-7324-4E47-B1B2-4941688D2D57}" type="presParOf" srcId="{6C5F2E8A-5E56-4C91-88CB-EC7AF56F1FAE}" destId="{1D0B5AAB-72A5-4BCB-A361-7307619F9D9D}" srcOrd="2" destOrd="0" presId="urn:microsoft.com/office/officeart/2005/8/layout/vList4"/>
    <dgm:cxn modelId="{CBC400BF-3E5B-4195-BE30-2A9993D6DF29}" type="presParOf" srcId="{1D0B5AAB-72A5-4BCB-A361-7307619F9D9D}" destId="{7BBB5CAB-3A3D-4031-85AF-3F92FEFA0368}" srcOrd="0" destOrd="0" presId="urn:microsoft.com/office/officeart/2005/8/layout/vList4"/>
    <dgm:cxn modelId="{79DB72FB-710C-4499-AD49-4CA902D372F3}" type="presParOf" srcId="{1D0B5AAB-72A5-4BCB-A361-7307619F9D9D}" destId="{88AB861D-893C-4903-9E4C-C4C3EC882062}" srcOrd="1" destOrd="0" presId="urn:microsoft.com/office/officeart/2005/8/layout/vList4"/>
    <dgm:cxn modelId="{E18564F2-EC15-4B79-A2DC-12F3BEF28E58}" type="presParOf" srcId="{1D0B5AAB-72A5-4BCB-A361-7307619F9D9D}" destId="{83531D04-BA96-4722-9401-20635D847592}" srcOrd="2" destOrd="0" presId="urn:microsoft.com/office/officeart/2005/8/layout/vList4"/>
    <dgm:cxn modelId="{E73A57DC-272A-46A7-9529-2BC2129DBF17}" type="presParOf" srcId="{6C5F2E8A-5E56-4C91-88CB-EC7AF56F1FAE}" destId="{12E9BA5C-A350-4717-8E77-EABBB94962A9}" srcOrd="3" destOrd="0" presId="urn:microsoft.com/office/officeart/2005/8/layout/vList4"/>
    <dgm:cxn modelId="{11EAECD4-4562-4CB0-925C-FFDF2B2320E9}" type="presParOf" srcId="{6C5F2E8A-5E56-4C91-88CB-EC7AF56F1FAE}" destId="{DC229687-8F73-40A3-B0D4-367EB2404B19}" srcOrd="4" destOrd="0" presId="urn:microsoft.com/office/officeart/2005/8/layout/vList4"/>
    <dgm:cxn modelId="{AFEFD843-A965-4FA0-AD62-053849DCD4D9}" type="presParOf" srcId="{DC229687-8F73-40A3-B0D4-367EB2404B19}" destId="{A0D597FD-2F33-46BF-91C5-C2FE3924F506}" srcOrd="0" destOrd="0" presId="urn:microsoft.com/office/officeart/2005/8/layout/vList4"/>
    <dgm:cxn modelId="{9A7B7821-7568-49D2-ADA2-77D6A0E8FF78}" type="presParOf" srcId="{DC229687-8F73-40A3-B0D4-367EB2404B19}" destId="{3DCB98FC-2136-435A-B4E7-1BBB8A60199F}" srcOrd="1" destOrd="0" presId="urn:microsoft.com/office/officeart/2005/8/layout/vList4"/>
    <dgm:cxn modelId="{0F70BEFF-886D-4FFE-AD44-9F5BA647799A}" type="presParOf" srcId="{DC229687-8F73-40A3-B0D4-367EB2404B19}" destId="{C38F9EDB-94FB-4B77-9C93-D81DD44694D0}" srcOrd="2" destOrd="0" presId="urn:microsoft.com/office/officeart/2005/8/layout/vList4"/>
    <dgm:cxn modelId="{3A39D583-6D25-4C60-A1DD-4330D1430DBB}" type="presParOf" srcId="{6C5F2E8A-5E56-4C91-88CB-EC7AF56F1FAE}" destId="{20457553-6FEA-4400-8B1F-F58C0933C5D1}" srcOrd="5" destOrd="0" presId="urn:microsoft.com/office/officeart/2005/8/layout/vList4"/>
    <dgm:cxn modelId="{A46C8E9F-BA93-4F71-9FDF-E81AA485D6D5}" type="presParOf" srcId="{6C5F2E8A-5E56-4C91-88CB-EC7AF56F1FAE}" destId="{D5FF5FE9-5DFC-4A04-A61A-3357500421BB}" srcOrd="6" destOrd="0" presId="urn:microsoft.com/office/officeart/2005/8/layout/vList4"/>
    <dgm:cxn modelId="{A93F4270-627A-4CB6-9F47-1C02536CBFC2}" type="presParOf" srcId="{D5FF5FE9-5DFC-4A04-A61A-3357500421BB}" destId="{B32FD60B-DC10-4975-A0C7-385950C92D50}" srcOrd="0" destOrd="0" presId="urn:microsoft.com/office/officeart/2005/8/layout/vList4"/>
    <dgm:cxn modelId="{749B2FB9-DDC3-458C-BE8D-88B9A9DCABDC}" type="presParOf" srcId="{D5FF5FE9-5DFC-4A04-A61A-3357500421BB}" destId="{78D36F1F-767D-4CA5-B5CF-C56DF47791BF}" srcOrd="1" destOrd="0" presId="urn:microsoft.com/office/officeart/2005/8/layout/vList4"/>
    <dgm:cxn modelId="{80F552D8-6962-47A8-B5F1-0B036DEA66AC}" type="presParOf" srcId="{D5FF5FE9-5DFC-4A04-A61A-3357500421BB}" destId="{AB79B9BC-470E-49E6-8215-2735860937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4ED82-4F96-4AC3-A2CA-8EC2784777A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E9A1A-0128-452D-9A88-F7798CB4C7AD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১১ ডিসেম্বর, ১৯৮৩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2DC82C7-1C89-46C7-ADCF-9EAE93035D57}" type="parTrans" cxnId="{7490924D-FFA8-470A-B393-EB12DDA908A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8237A1B-0922-4FFC-95F5-31881ACA229B}" type="sibTrans" cxnId="{7490924D-FFA8-470A-B393-EB12DDA908A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A3FBDE1-3E1E-46BD-85B8-311CE9950573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প্রেসিডেন্ট আহসান উদ্দিনকে সরিয়ে এরশাদ নিজেই রাষ্ট্রপতি হন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4208402-233D-4230-AEDF-E9101D1B3BF1}" type="parTrans" cxnId="{34C6ADB4-C557-4205-94BE-37BF2E76560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10CEE45-F78A-41AC-9B0C-7F465D2FDB65}" type="sibTrans" cxnId="{34C6ADB4-C557-4205-94BE-37BF2E76560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A5D4C52-27D2-49BE-B3CF-1C3FB27D1E1A}" type="pres">
      <dgm:prSet presAssocID="{3A74ED82-4F96-4AC3-A2CA-8EC2784777A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04FE99-5C9C-47B7-8DEE-2990A9365A98}" type="pres">
      <dgm:prSet presAssocID="{D63E9A1A-0128-452D-9A88-F7798CB4C7AD}" presName="comp" presStyleCnt="0"/>
      <dgm:spPr/>
    </dgm:pt>
    <dgm:pt modelId="{0477DD5C-BAEC-4C5C-B05F-C57FA5C6DF0A}" type="pres">
      <dgm:prSet presAssocID="{D63E9A1A-0128-452D-9A88-F7798CB4C7AD}" presName="box" presStyleLbl="node1" presStyleIdx="0" presStyleCnt="1" custLinFactNeighborX="-171" custLinFactNeighborY="-14300"/>
      <dgm:spPr/>
      <dgm:t>
        <a:bodyPr/>
        <a:lstStyle/>
        <a:p>
          <a:endParaRPr lang="en-US"/>
        </a:p>
      </dgm:t>
    </dgm:pt>
    <dgm:pt modelId="{36C9FB62-F9C6-4A67-A53E-E9D8F6A8FDB6}" type="pres">
      <dgm:prSet presAssocID="{D63E9A1A-0128-452D-9A88-F7798CB4C7AD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68265326-E5F5-4559-A6E2-3E3BB08939AB}" type="pres">
      <dgm:prSet presAssocID="{D63E9A1A-0128-452D-9A88-F7798CB4C7A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0E5916-CDA5-49F5-A111-5F306FEA4732}" type="presOf" srcId="{D63E9A1A-0128-452D-9A88-F7798CB4C7AD}" destId="{0477DD5C-BAEC-4C5C-B05F-C57FA5C6DF0A}" srcOrd="0" destOrd="0" presId="urn:microsoft.com/office/officeart/2005/8/layout/vList4"/>
    <dgm:cxn modelId="{818B0532-126D-4824-BA03-65FEFF9E9346}" type="presOf" srcId="{3A74ED82-4F96-4AC3-A2CA-8EC2784777A3}" destId="{1A5D4C52-27D2-49BE-B3CF-1C3FB27D1E1A}" srcOrd="0" destOrd="0" presId="urn:microsoft.com/office/officeart/2005/8/layout/vList4"/>
    <dgm:cxn modelId="{7490924D-FFA8-470A-B393-EB12DDA908A7}" srcId="{3A74ED82-4F96-4AC3-A2CA-8EC2784777A3}" destId="{D63E9A1A-0128-452D-9A88-F7798CB4C7AD}" srcOrd="0" destOrd="0" parTransId="{02DC82C7-1C89-46C7-ADCF-9EAE93035D57}" sibTransId="{A8237A1B-0922-4FFC-95F5-31881ACA229B}"/>
    <dgm:cxn modelId="{DB1DAFE0-BB92-4AD7-A42D-CB62306F4A5B}" type="presOf" srcId="{5A3FBDE1-3E1E-46BD-85B8-311CE9950573}" destId="{0477DD5C-BAEC-4C5C-B05F-C57FA5C6DF0A}" srcOrd="0" destOrd="1" presId="urn:microsoft.com/office/officeart/2005/8/layout/vList4"/>
    <dgm:cxn modelId="{34C6ADB4-C557-4205-94BE-37BF2E765607}" srcId="{D63E9A1A-0128-452D-9A88-F7798CB4C7AD}" destId="{5A3FBDE1-3E1E-46BD-85B8-311CE9950573}" srcOrd="0" destOrd="0" parTransId="{14208402-233D-4230-AEDF-E9101D1B3BF1}" sibTransId="{010CEE45-F78A-41AC-9B0C-7F465D2FDB65}"/>
    <dgm:cxn modelId="{A2FC699E-D9EC-4C07-9FDD-E33058D1BDE2}" type="presOf" srcId="{5A3FBDE1-3E1E-46BD-85B8-311CE9950573}" destId="{68265326-E5F5-4559-A6E2-3E3BB08939AB}" srcOrd="1" destOrd="1" presId="urn:microsoft.com/office/officeart/2005/8/layout/vList4"/>
    <dgm:cxn modelId="{355DFDDA-D41F-464E-BF90-959B1F3F2A9C}" type="presOf" srcId="{D63E9A1A-0128-452D-9A88-F7798CB4C7AD}" destId="{68265326-E5F5-4559-A6E2-3E3BB08939AB}" srcOrd="1" destOrd="0" presId="urn:microsoft.com/office/officeart/2005/8/layout/vList4"/>
    <dgm:cxn modelId="{5F6BEE9B-FBD3-47EB-A835-F1404127BA39}" type="presParOf" srcId="{1A5D4C52-27D2-49BE-B3CF-1C3FB27D1E1A}" destId="{EC04FE99-5C9C-47B7-8DEE-2990A9365A98}" srcOrd="0" destOrd="0" presId="urn:microsoft.com/office/officeart/2005/8/layout/vList4"/>
    <dgm:cxn modelId="{8F3DA4FE-1DB2-438F-812D-B9DEF726E529}" type="presParOf" srcId="{EC04FE99-5C9C-47B7-8DEE-2990A9365A98}" destId="{0477DD5C-BAEC-4C5C-B05F-C57FA5C6DF0A}" srcOrd="0" destOrd="0" presId="urn:microsoft.com/office/officeart/2005/8/layout/vList4"/>
    <dgm:cxn modelId="{EECB767E-B0EE-47A2-BAC9-BA652AB7FBCC}" type="presParOf" srcId="{EC04FE99-5C9C-47B7-8DEE-2990A9365A98}" destId="{36C9FB62-F9C6-4A67-A53E-E9D8F6A8FDB6}" srcOrd="1" destOrd="0" presId="urn:microsoft.com/office/officeart/2005/8/layout/vList4"/>
    <dgm:cxn modelId="{E0DD79BC-CF24-4820-BD77-8CCEF8B3842F}" type="presParOf" srcId="{EC04FE99-5C9C-47B7-8DEE-2990A9365A98}" destId="{68265326-E5F5-4559-A6E2-3E3BB08939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C89B5-DE07-4524-BA3D-2DDDF5B15086}">
      <dsp:nvSpPr>
        <dsp:cNvPr id="0" name=""/>
        <dsp:cNvSpPr/>
      </dsp:nvSpPr>
      <dsp:spPr>
        <a:xfrm>
          <a:off x="0" y="0"/>
          <a:ext cx="8686800" cy="1730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৩০ মে ১৯৮১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জেনারেল জিয়াউর রহমান নিহত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910397" y="0"/>
        <a:ext cx="6776402" cy="1730375"/>
      </dsp:txXfrm>
    </dsp:sp>
    <dsp:sp modelId="{57A2FCF4-EA77-4692-9DAC-78585B404A2C}">
      <dsp:nvSpPr>
        <dsp:cNvPr id="0" name=""/>
        <dsp:cNvSpPr/>
      </dsp:nvSpPr>
      <dsp:spPr>
        <a:xfrm>
          <a:off x="173037" y="173037"/>
          <a:ext cx="1737360" cy="13843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A5839B9-807A-495B-9923-A26D822130AA}">
      <dsp:nvSpPr>
        <dsp:cNvPr id="0" name=""/>
        <dsp:cNvSpPr/>
      </dsp:nvSpPr>
      <dsp:spPr>
        <a:xfrm>
          <a:off x="0" y="1903412"/>
          <a:ext cx="8686800" cy="1730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উপ-রাষ্ট্রপতি বিচারপতি আবদুস সাত্তার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রাষ্ট্রপতি হিসেবে দায়িত্ব গ্রহণ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910397" y="1903412"/>
        <a:ext cx="6776402" cy="1730375"/>
      </dsp:txXfrm>
    </dsp:sp>
    <dsp:sp modelId="{BDB16850-CEA1-451C-BAAA-5FD058630ED9}">
      <dsp:nvSpPr>
        <dsp:cNvPr id="0" name=""/>
        <dsp:cNvSpPr/>
      </dsp:nvSpPr>
      <dsp:spPr>
        <a:xfrm>
          <a:off x="173037" y="2076450"/>
          <a:ext cx="1737360" cy="13843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E9C527A-4062-4C59-9D63-8D29C19207F7}">
      <dsp:nvSpPr>
        <dsp:cNvPr id="0" name=""/>
        <dsp:cNvSpPr/>
      </dsp:nvSpPr>
      <dsp:spPr>
        <a:xfrm>
          <a:off x="0" y="3806825"/>
          <a:ext cx="8686800" cy="1730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জেনারেল হুসেইন মুহাম্মদ এরশাদ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সেনাবাহিনীর চিফ অব স্টাফ ছিলেন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910397" y="3806825"/>
        <a:ext cx="6776402" cy="1730375"/>
      </dsp:txXfrm>
    </dsp:sp>
    <dsp:sp modelId="{9274A4F3-9F9F-4F6A-AFEA-97ABC80613FE}">
      <dsp:nvSpPr>
        <dsp:cNvPr id="0" name=""/>
        <dsp:cNvSpPr/>
      </dsp:nvSpPr>
      <dsp:spPr>
        <a:xfrm>
          <a:off x="173037" y="3979862"/>
          <a:ext cx="1737360" cy="13843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51876-F6A6-4FF6-8A12-1CFC6DBB475B}">
      <dsp:nvSpPr>
        <dsp:cNvPr id="0" name=""/>
        <dsp:cNvSpPr/>
      </dsp:nvSpPr>
      <dsp:spPr>
        <a:xfrm>
          <a:off x="0" y="0"/>
          <a:ext cx="8534400" cy="1785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১৫ নভেম্বর ১৯৮১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বিচারপতি আবদুস সাত্তার নির্বাচনে জয়লাভ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85473" y="0"/>
        <a:ext cx="6648926" cy="1785937"/>
      </dsp:txXfrm>
    </dsp:sp>
    <dsp:sp modelId="{C09D3FE5-61DA-43BA-A804-DE45DBE8E9C4}">
      <dsp:nvSpPr>
        <dsp:cNvPr id="0" name=""/>
        <dsp:cNvSpPr/>
      </dsp:nvSpPr>
      <dsp:spPr>
        <a:xfrm>
          <a:off x="178593" y="178593"/>
          <a:ext cx="1706880" cy="1428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2CA32-9E2A-4979-BC07-C13C076ABF93}">
      <dsp:nvSpPr>
        <dsp:cNvPr id="0" name=""/>
        <dsp:cNvSpPr/>
      </dsp:nvSpPr>
      <dsp:spPr>
        <a:xfrm>
          <a:off x="0" y="1964531"/>
          <a:ext cx="8534400" cy="1785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২৪ মার্চ ১৯৮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2</a:t>
          </a:r>
          <a:endParaRPr lang="bn-BD" sz="32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জেনারেল হুসেইন মুহাম্মদ এরশাদ সামরিক আইন জারি করে সাত্তার সরকারকে অপসারণ ও রাজনৈতিক কার্যক্রম নিষিদ্ধ করে</a:t>
          </a:r>
        </a:p>
      </dsp:txBody>
      <dsp:txXfrm>
        <a:off x="1885473" y="1964531"/>
        <a:ext cx="6648926" cy="1785937"/>
      </dsp:txXfrm>
    </dsp:sp>
    <dsp:sp modelId="{47B74056-F226-44F8-8744-A484E6B146D6}">
      <dsp:nvSpPr>
        <dsp:cNvPr id="0" name=""/>
        <dsp:cNvSpPr/>
      </dsp:nvSpPr>
      <dsp:spPr>
        <a:xfrm>
          <a:off x="178593" y="2143125"/>
          <a:ext cx="1706880" cy="1428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F9B34-0CB4-44D7-97D6-D11491E6470B}">
      <dsp:nvSpPr>
        <dsp:cNvPr id="0" name=""/>
        <dsp:cNvSpPr/>
      </dsp:nvSpPr>
      <dsp:spPr>
        <a:xfrm>
          <a:off x="0" y="3929062"/>
          <a:ext cx="8534400" cy="1785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সংবাদপত্রের স্বাধীনতা হরণ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85473" y="3929062"/>
        <a:ext cx="6648926" cy="1785937"/>
      </dsp:txXfrm>
    </dsp:sp>
    <dsp:sp modelId="{72B51F0B-4A86-453E-B9C8-D83F4D7A78A1}">
      <dsp:nvSpPr>
        <dsp:cNvPr id="0" name=""/>
        <dsp:cNvSpPr/>
      </dsp:nvSpPr>
      <dsp:spPr>
        <a:xfrm>
          <a:off x="178593" y="4107656"/>
          <a:ext cx="1706880" cy="1428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4BD42-8E24-4C02-B44A-CE4DA0F01545}">
      <dsp:nvSpPr>
        <dsp:cNvPr id="0" name=""/>
        <dsp:cNvSpPr/>
      </dsp:nvSpPr>
      <dsp:spPr>
        <a:xfrm>
          <a:off x="0" y="0"/>
          <a:ext cx="8458200" cy="1310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জেনারেল হুসেইন মুহাম্মদ এরশাদ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সামরিক আইন প্রশাসক হন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22698" y="0"/>
        <a:ext cx="6635501" cy="1310580"/>
      </dsp:txXfrm>
    </dsp:sp>
    <dsp:sp modelId="{B2EE4256-93C0-4580-8C64-5092474FA43B}">
      <dsp:nvSpPr>
        <dsp:cNvPr id="0" name=""/>
        <dsp:cNvSpPr/>
      </dsp:nvSpPr>
      <dsp:spPr>
        <a:xfrm>
          <a:off x="131058" y="131058"/>
          <a:ext cx="1691640" cy="10484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B5CAB-3A3D-4031-85AF-3F92FEFA0368}">
      <dsp:nvSpPr>
        <dsp:cNvPr id="0" name=""/>
        <dsp:cNvSpPr/>
      </dsp:nvSpPr>
      <dsp:spPr>
        <a:xfrm>
          <a:off x="0" y="1441638"/>
          <a:ext cx="8458200" cy="1310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শেখ হাসিনা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22698" y="1441638"/>
        <a:ext cx="6635501" cy="1310580"/>
      </dsp:txXfrm>
    </dsp:sp>
    <dsp:sp modelId="{88AB861D-893C-4903-9E4C-C4C3EC882062}">
      <dsp:nvSpPr>
        <dsp:cNvPr id="0" name=""/>
        <dsp:cNvSpPr/>
      </dsp:nvSpPr>
      <dsp:spPr>
        <a:xfrm>
          <a:off x="131058" y="1572696"/>
          <a:ext cx="1691640" cy="10484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597FD-2F33-46BF-91C5-C2FE3924F506}">
      <dsp:nvSpPr>
        <dsp:cNvPr id="0" name=""/>
        <dsp:cNvSpPr/>
      </dsp:nvSpPr>
      <dsp:spPr>
        <a:xfrm>
          <a:off x="0" y="2883277"/>
          <a:ext cx="8458200" cy="1310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কামাল হোসেন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22698" y="2883277"/>
        <a:ext cx="6635501" cy="1310580"/>
      </dsp:txXfrm>
    </dsp:sp>
    <dsp:sp modelId="{3DCB98FC-2136-435A-B4E7-1BBB8A60199F}">
      <dsp:nvSpPr>
        <dsp:cNvPr id="0" name=""/>
        <dsp:cNvSpPr/>
      </dsp:nvSpPr>
      <dsp:spPr>
        <a:xfrm>
          <a:off x="131058" y="3014335"/>
          <a:ext cx="1691640" cy="10484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FD60B-DC10-4975-A0C7-385950C92D50}">
      <dsp:nvSpPr>
        <dsp:cNvPr id="0" name=""/>
        <dsp:cNvSpPr/>
      </dsp:nvSpPr>
      <dsp:spPr>
        <a:xfrm>
          <a:off x="0" y="4324915"/>
          <a:ext cx="8458200" cy="1310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মোহাম্মদ ফরহাদ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22698" y="4324915"/>
        <a:ext cx="6635501" cy="1310580"/>
      </dsp:txXfrm>
    </dsp:sp>
    <dsp:sp modelId="{78D36F1F-767D-4CA5-B5CF-C56DF47791BF}">
      <dsp:nvSpPr>
        <dsp:cNvPr id="0" name=""/>
        <dsp:cNvSpPr/>
      </dsp:nvSpPr>
      <dsp:spPr>
        <a:xfrm>
          <a:off x="131058" y="4455973"/>
          <a:ext cx="1691640" cy="10484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5EEFF-701B-487B-B684-E35D3F8D625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F07F2-4564-4CC9-A14F-569B0D76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07F2-4564-4CC9-A14F-569B0D76E1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CFB99B-AB67-4B74-9CD3-F1DA0B23FB3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CB3098-135A-4EA2-95DE-A877C674E0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99B-AB67-4B74-9CD3-F1DA0B23FB3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3098-135A-4EA2-95DE-A877C674E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40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99B-AB67-4B74-9CD3-F1DA0B23FB3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CB3098-135A-4EA2-95DE-A877C674E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99B-AB67-4B74-9CD3-F1DA0B23FB3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3098-135A-4EA2-95DE-A877C674E0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CFB99B-AB67-4B74-9CD3-F1DA0B23FB3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CB3098-135A-4EA2-95DE-A877C674E0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99B-AB67-4B74-9CD3-F1DA0B23FB3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3098-135A-4EA2-95DE-A877C674E0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1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99B-AB67-4B74-9CD3-F1DA0B23FB3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3098-135A-4EA2-95DE-A877C674E0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99B-AB67-4B74-9CD3-F1DA0B23FB3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3098-135A-4EA2-95DE-A877C674E08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99B-AB67-4B74-9CD3-F1DA0B23FB3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3098-135A-4EA2-95DE-A877C674E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1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99B-AB67-4B74-9CD3-F1DA0B23FB3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CB3098-135A-4EA2-95DE-A877C674E0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99B-AB67-4B74-9CD3-F1DA0B23FB3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3098-135A-4EA2-95DE-A877C674E0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1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5CFB99B-AB67-4B74-9CD3-F1DA0B23FB3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2CB3098-135A-4EA2-95DE-A877C674E0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6" y="255636"/>
            <a:ext cx="8626728" cy="6345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2057400"/>
            <a:ext cx="4038600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11392"/>
            <a:ext cx="63610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হুসেইন মুহাম্মদ এরশাদের শাসনামল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65795"/>
              </p:ext>
            </p:extLst>
          </p:nvPr>
        </p:nvGraphicFramePr>
        <p:xfrm>
          <a:off x="381000" y="1143000"/>
          <a:ext cx="8458200" cy="512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14600"/>
                <a:gridCol w="59436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মার্চ, ১৯৮৩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১৮ দফা কর্মসূচি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ঘোষণা করে জনদল গঠন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 এপ্রিল,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১৯৮৩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ঘরোয়া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রাজনীতি করার অনুমতি প্রদান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১৪ নভেম্বর,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১৯৮৩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প্রকাশ্য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রাজনীতি করার অনুমতি প্রদান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১৯৮৩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ইউনিয়ন পরিষদ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নির্বাচন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১৯৮৪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পৌরসভা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নির্বাচন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২১ মার্চ,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১৯৮৫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হ্যাঁ,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না ভোটের আয়োজন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১৯৮৫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উপজেলা পদ্ধতি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চালু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১৬ ও ২০ মে ,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১৯৮৫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রাজনৈতিক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দলগুলোর বিরোধীতা সত্ত্বেও উপজেলা পরিষদ নির্বাচন অনুষ্ঠান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31178"/>
              </p:ext>
            </p:extLst>
          </p:nvPr>
        </p:nvGraphicFramePr>
        <p:xfrm>
          <a:off x="228600" y="2971800"/>
          <a:ext cx="8487093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7293"/>
                <a:gridCol w="6019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জাতীয় পার্টির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আত্মপ্রকাশ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১৬ আগস্ট, ১৯৮৫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৫টি ছোট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দল নিয়ে জাতীয় ফ্রন্ট গঠন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 জানুয়ারি, ১৯৮৬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জাতীয় ফ্রন্ট ‘জাতীয় পার্টি’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হিসেবে আত্মপ্রকাশ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জেনারেল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হুসেইন মুহাম্মদ এরশাদ সামরিক বাহিনী থেকে অবসর নিয়ে জাতীয় পার্টির চেয়ারম্যান পদ গ্রহণ করে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4000"/>
            <a:ext cx="38481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54119"/>
              </p:ext>
            </p:extLst>
          </p:nvPr>
        </p:nvGraphicFramePr>
        <p:xfrm>
          <a:off x="260556" y="426720"/>
          <a:ext cx="8610600" cy="521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0"/>
                <a:gridCol w="48006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তৃতীয়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জাতীয় সংসদ নির্বাচন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নির্বাচন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অনুষ্ঠান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৭ মে, ১৯৮৬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অংশগ্রহণকারী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মোট দল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২৮টি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জাতীয় পার্টি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এককভাবে অংশগ্রহণ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আওয়ামীলীগের নেতৃত্বে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৮ দলীয় জোট গঠিত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হয়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বিএনপির নেতৃত্বাধীন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৭ দলীয় জোট নর্বাচন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বয়কট 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মোট আসন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৩০০টি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জাতীয় পার্টি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পায়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১৫৩টি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আওয়ামীলীগ এককভাবে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পায়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৭৬টি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4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599893"/>
              </p:ext>
            </p:extLst>
          </p:nvPr>
        </p:nvGraphicFramePr>
        <p:xfrm>
          <a:off x="304800" y="304800"/>
          <a:ext cx="8610600" cy="1950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b="0" dirty="0" smtClean="0">
                          <a:latin typeface="NikoshBAN" pitchFamily="2" charset="0"/>
                          <a:cs typeface="NikoshBAN" pitchFamily="2" charset="0"/>
                        </a:rPr>
                        <a:t>১৫ অক্টোবর</a:t>
                      </a:r>
                      <a:r>
                        <a:rPr lang="bn-BD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, ১৯৮৬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900" b="0" dirty="0" smtClean="0">
                          <a:latin typeface="NikoshBAN" pitchFamily="2" charset="0"/>
                          <a:cs typeface="NikoshBAN" pitchFamily="2" charset="0"/>
                        </a:rPr>
                        <a:t>প্রেসিডেন্ট</a:t>
                      </a:r>
                      <a:r>
                        <a:rPr lang="bn-BD" sz="29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নির্বাচন প্রধান বিরোধী দলগুলো বয়কট করে, এরশাদ বিজয়ী হয়</a:t>
                      </a:r>
                      <a:endParaRPr lang="en-US" sz="29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b="0" dirty="0" smtClean="0">
                          <a:latin typeface="NikoshBAN" pitchFamily="2" charset="0"/>
                          <a:cs typeface="NikoshBAN" pitchFamily="2" charset="0"/>
                        </a:rPr>
                        <a:t>১৯৮৭ 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900" b="0" dirty="0" smtClean="0">
                          <a:latin typeface="NikoshBAN" pitchFamily="2" charset="0"/>
                          <a:cs typeface="NikoshBAN" pitchFamily="2" charset="0"/>
                        </a:rPr>
                        <a:t>বিরোধীদল</a:t>
                      </a:r>
                      <a:r>
                        <a:rPr lang="bn-BD" sz="29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পদত্যাগ করলে জাতীয় সংসদ ভেঙ্গে দেওয়া হয়</a:t>
                      </a:r>
                      <a:endParaRPr lang="en-US" sz="29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8400"/>
            <a:ext cx="5105400" cy="3418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6019800"/>
            <a:ext cx="4246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এরশাদ বিরোধী আন্দোলন-১৯৮৭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48810"/>
              </p:ext>
            </p:extLst>
          </p:nvPr>
        </p:nvGraphicFramePr>
        <p:xfrm>
          <a:off x="304800" y="228600"/>
          <a:ext cx="8610600" cy="5151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0"/>
                <a:gridCol w="48006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চতুর্থ জাতীয় সংসদ নির্বাচন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নির্বাচন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অনুষ্ঠান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 মার্চ, ১৯৮৮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বিএনপি,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আওয়ামীলীগসহ প্রধান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বিরোধী দলগুলো </a:t>
                      </a:r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নির্বাচন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বয়কট করে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জাতীয় পার্টি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পায়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২৫১টি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 স ম রবের নেতৃত্বে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কপ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১৯টি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জাসদ (সিরাজ)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ফ্রিডম পার্টি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স্বতন্ত্র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২৫টি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মোট আসন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৩০০টি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8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76600" y="363792"/>
            <a:ext cx="2590800" cy="1981200"/>
            <a:chOff x="2978428" y="381000"/>
            <a:chExt cx="3425788" cy="2895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253"/>
            <a:stretch/>
          </p:blipFill>
          <p:spPr>
            <a:xfrm>
              <a:off x="2978428" y="381000"/>
              <a:ext cx="3425788" cy="289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411038" y="1605047"/>
              <a:ext cx="2039513" cy="854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35284" y="2971800"/>
            <a:ext cx="2110051" cy="1074418"/>
            <a:chOff x="709349" y="2438400"/>
            <a:chExt cx="2110051" cy="22268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48" b="96094" l="14844" r="8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4" t="4798" r="13718" b="8124"/>
            <a:stretch/>
          </p:blipFill>
          <p:spPr>
            <a:xfrm>
              <a:off x="709349" y="2438400"/>
              <a:ext cx="2110051" cy="1905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23633" y="4080508"/>
              <a:ext cx="9332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 দল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21112" y="3124200"/>
            <a:ext cx="1771650" cy="1010395"/>
            <a:chOff x="5562600" y="2514600"/>
            <a:chExt cx="1771650" cy="190967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514600"/>
              <a:ext cx="1771650" cy="1905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24731" y="3839496"/>
              <a:ext cx="886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খ দল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62002" y="4648200"/>
            <a:ext cx="4190998" cy="16616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হুসেইন মুহাম্মদ এরশাদের ক্ষমতা গ্রহণ প্রক্রিয়া ব্যাখ্যা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1601" y="4648200"/>
            <a:ext cx="3505199" cy="1676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হুসেইন মুহাম্মদ এরশাদের শাসনামল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19400" y="304800"/>
            <a:ext cx="3352800" cy="1797909"/>
            <a:chOff x="2819400" y="304800"/>
            <a:chExt cx="3352800" cy="1797909"/>
          </a:xfrm>
        </p:grpSpPr>
        <p:pic>
          <p:nvPicPr>
            <p:cNvPr id="1026" name="Picture 2" descr="C:\Users\CAMBRI~1\AppData\Local\Temp\magnifierhand0011 - freeimages.co.u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04800"/>
              <a:ext cx="3352800" cy="179790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495800" y="754559"/>
              <a:ext cx="15215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29948" y="2779455"/>
            <a:ext cx="722345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জাতীয় পার্টি কীভাবে আত্মপ্রকাশ করে?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তৃতীয় জাতীয় সংসদ নির্বাচনের ফলাফল ব্যাখ্যা কর?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চতুর্থ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জাতীয় সংসদ নির্বাচনের ফলাফল ব্যাখ্যা কর?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7999" y="458482"/>
            <a:ext cx="3144101" cy="3199118"/>
            <a:chOff x="3047999" y="228600"/>
            <a:chExt cx="3144101" cy="31991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0"/>
            <a:stretch/>
          </p:blipFill>
          <p:spPr>
            <a:xfrm>
              <a:off x="3047999" y="228600"/>
              <a:ext cx="3144101" cy="30663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547717" y="2658277"/>
              <a:ext cx="21723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75657" y="4341352"/>
            <a:ext cx="6368143" cy="1077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হুসেইন মুহাম্মদ এরশাদের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ক্ষমতা সুসংহতকরণের পদক্ষেপগুলো চিহ্নিত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5844" y="457200"/>
            <a:ext cx="36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0530"/>
            <a:ext cx="8686800" cy="52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7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0513" y="204788"/>
            <a:ext cx="4114800" cy="6411912"/>
            <a:chOff x="290052" y="122526"/>
            <a:chExt cx="4114800" cy="649308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52" y="122526"/>
              <a:ext cx="4114800" cy="64930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00200" y="5715000"/>
              <a:ext cx="2362200" cy="45720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1200" dirty="0">
                  <a:ln>
                    <a:solidFill>
                      <a:srgbClr val="000000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জাতীয় শিক্ষাক্রম ও পাঠ্যপুস্তক বোর্ড, ঢাকা</a:t>
              </a:r>
              <a:endParaRPr lang="en-US" sz="1200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0" t="3209" r="4140" b="3905"/>
          <a:stretch/>
        </p:blipFill>
        <p:spPr>
          <a:xfrm>
            <a:off x="6019800" y="457200"/>
            <a:ext cx="2463801" cy="3128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 bwMode="auto">
          <a:xfrm>
            <a:off x="609600" y="296991"/>
            <a:ext cx="3467100" cy="1793067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en-US" sz="2800" dirty="0">
              <a:ln>
                <a:solidFill>
                  <a:srgbClr val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নবম-দশম </a:t>
            </a:r>
            <a:r>
              <a:rPr lang="bn-BD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800" dirty="0" smtClean="0">
              <a:ln>
                <a:solidFill>
                  <a:srgbClr val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 অধ্যায়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ক্লাস-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28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76800" y="4033897"/>
            <a:ext cx="381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আল-আমিন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ক্যামব্রিয়ান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কলেজ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1028"/>
            <a:ext cx="4114800" cy="5227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029200" y="804631"/>
            <a:ext cx="3505200" cy="52006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জেনারেল হুসেইন মুহাম্মদ এরশাদের শাসন আমল 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(১৯৮২-১৯৯০)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70" y="304802"/>
            <a:ext cx="177003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86097"/>
            <a:ext cx="8382000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হুসেইন মুহাম্মদ এরশাদ  কীভাবে ক্ষমতা গ্রহণ করে তা বলতে পারবে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। হুসেইন মুহাম্মদ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এরশাদের শাসনামল ব্যাখ্যা করতে পারবে।</a:t>
            </a:r>
            <a:endParaRPr lang="bn-BD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087" y="203202"/>
            <a:ext cx="730199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হুসেইন মুহাম্মদ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এরশাদের ক্ষমতাগ্রহণ প্রক্রিয়া </a:t>
            </a:r>
            <a:endParaRPr lang="en-US" sz="4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05718739"/>
              </p:ext>
            </p:extLst>
          </p:nvPr>
        </p:nvGraphicFramePr>
        <p:xfrm>
          <a:off x="304800" y="1092200"/>
          <a:ext cx="868680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8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A2FCF4-EA77-4692-9DAC-78585B404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7A2FCF4-EA77-4692-9DAC-78585B404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4C89B5-DE07-4524-BA3D-2DDDF5B15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184C89B5-DE07-4524-BA3D-2DDDF5B15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B16850-CEA1-451C-BAAA-5FD058630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BDB16850-CEA1-451C-BAAA-5FD058630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839B9-807A-495B-9923-A26D8221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EA5839B9-807A-495B-9923-A26D8221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74A4F3-9F9F-4F6A-AFEA-97ABC8061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274A4F3-9F9F-4F6A-AFEA-97ABC8061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C527A-4062-4C59-9D63-8D29C1920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EE9C527A-4062-4C59-9D63-8D29C1920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2367863"/>
              </p:ext>
            </p:extLst>
          </p:nvPr>
        </p:nvGraphicFramePr>
        <p:xfrm>
          <a:off x="381000" y="914400"/>
          <a:ext cx="8534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2087" y="173706"/>
            <a:ext cx="730199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হুসেইন মুহাম্মদ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এরশাদের ক্ষমতাগ্রহণ প্রক্রিয়া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9D3FE5-61DA-43BA-A804-DE45DBE8E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09D3FE5-61DA-43BA-A804-DE45DBE8E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851876-F6A6-4FF6-8A12-1CFC6DBB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E4851876-F6A6-4FF6-8A12-1CFC6DBB4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B74056-F226-44F8-8744-A484E6B14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7B74056-F226-44F8-8744-A484E6B14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92CA32-9E2A-4979-BC07-C13C076AB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EB92CA32-9E2A-4979-BC07-C13C076AB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B51F0B-4A86-453E-B9C8-D83F4D7A7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2B51F0B-4A86-453E-B9C8-D83F4D7A7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2F9B34-0CB4-44D7-97D6-D11491E64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142F9B34-0CB4-44D7-97D6-D11491E64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865809"/>
              </p:ext>
            </p:extLst>
          </p:nvPr>
        </p:nvGraphicFramePr>
        <p:xfrm>
          <a:off x="381000" y="9906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2087" y="203202"/>
            <a:ext cx="730199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হুসেইন মুহাম্মদ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এরশাদের ক্ষমতাগ্রহণ প্রক্রিয়া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31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EE4256-93C0-4580-8C64-5092474FA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2EE4256-93C0-4580-8C64-5092474FA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E4BD42-8E24-4C02-B44A-CE4DA0F0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40E4BD42-8E24-4C02-B44A-CE4DA0F01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B861D-893C-4903-9E4C-C4C3EC88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88AB861D-893C-4903-9E4C-C4C3EC88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BB5CAB-3A3D-4031-85AF-3F92FEFA0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7BBB5CAB-3A3D-4031-85AF-3F92FEFA0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CB98FC-2136-435A-B4E7-1BBB8A60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3DCB98FC-2136-435A-B4E7-1BBB8A60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D597FD-2F33-46BF-91C5-C2FE3924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A0D597FD-2F33-46BF-91C5-C2FE3924F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D36F1F-767D-4CA5-B5CF-C56DF4779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8D36F1F-767D-4CA5-B5CF-C56DF4779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2FD60B-DC10-4975-A0C7-385950C92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B32FD60B-DC10-4975-A0C7-385950C92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096296"/>
            <a:ext cx="3165814" cy="2081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44" y="1111044"/>
            <a:ext cx="3360056" cy="2072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7" y="3886200"/>
            <a:ext cx="3165813" cy="2603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2"/>
          <a:stretch/>
        </p:blipFill>
        <p:spPr>
          <a:xfrm>
            <a:off x="5098144" y="3886200"/>
            <a:ext cx="3360056" cy="2603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51821" y="211392"/>
            <a:ext cx="302037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ফেব্রুয়ারি, ১৯৮৩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983" y="3192959"/>
            <a:ext cx="432201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সামরিক শাসন বিরোধী আন্দোলন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2591" y="3200400"/>
            <a:ext cx="282320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পুলিশের গুলি নিক্ষেপ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8750173"/>
              </p:ext>
            </p:extLst>
          </p:nvPr>
        </p:nvGraphicFramePr>
        <p:xfrm>
          <a:off x="181896" y="4800600"/>
          <a:ext cx="8763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966789" y="3466040"/>
            <a:ext cx="3124199" cy="118216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আওয়ামী লীগের নেতৃত্বে ১৫ দলীয় জোট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1248" y="3407048"/>
            <a:ext cx="2971800" cy="118216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বিএনপির  নেতৃত্বে ৭ দলীয় জোট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8" y="1006417"/>
            <a:ext cx="3905593" cy="2346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4672"/>
            <a:ext cx="4143375" cy="232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2087" y="203202"/>
            <a:ext cx="730199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হুসেইন মুহাম্মদ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এরশাদের ক্ষমতাগ্রহণ প্রক্রিয়া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29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3520</TotalTime>
  <Words>480</Words>
  <Application>Microsoft Office PowerPoint</Application>
  <PresentationFormat>On-screen Show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453</cp:revision>
  <dcterms:created xsi:type="dcterms:W3CDTF">2014-03-11T02:25:04Z</dcterms:created>
  <dcterms:modified xsi:type="dcterms:W3CDTF">2015-03-17T18:42:40Z</dcterms:modified>
</cp:coreProperties>
</file>